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69"/>
            <a:ext cx="13750189" cy="39092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5793" y="5395033"/>
            <a:ext cx="10419201" cy="1034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5791" y="6426231"/>
            <a:ext cx="10324772" cy="1034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5791" y="7513831"/>
            <a:ext cx="10607515" cy="18646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580" y="1344897"/>
            <a:ext cx="15962722" cy="13964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2299" y="2796611"/>
            <a:ext cx="15089046" cy="24514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81" y="819969"/>
            <a:ext cx="13065799" cy="6401658"/>
            <a:chOff x="2819481" y="819969"/>
            <a:chExt cx="13065799" cy="6401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81" y="819969"/>
              <a:ext cx="13065799" cy="64016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7697" y="696162"/>
            <a:ext cx="10996601" cy="10349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0791" y="6859725"/>
            <a:ext cx="11816972" cy="10349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790" y="7780259"/>
            <a:ext cx="15745753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5020" y="2707814"/>
            <a:ext cx="9847353" cy="26602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254" y="3357386"/>
            <a:ext cx="4160046" cy="2576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4709" y="2573933"/>
            <a:ext cx="1972352" cy="1418450"/>
            <a:chOff x="2244709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244709" y="2573933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32" y="6582570"/>
            <a:ext cx="1728507" cy="1313873"/>
            <a:chOff x="2366632" y="6582570"/>
            <a:chExt cx="1728507" cy="1313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6632" y="6582570"/>
              <a:ext cx="1728507" cy="1313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254" y="7114943"/>
            <a:ext cx="3744770" cy="25763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4129" y="6888352"/>
            <a:ext cx="12647268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48" y="3986372"/>
            <a:ext cx="4601894" cy="24620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9834" y="2672904"/>
            <a:ext cx="2117526" cy="1563313"/>
            <a:chOff x="2749834" y="2672904"/>
            <a:chExt cx="2117526" cy="15633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80000">
              <a:off x="2749834" y="2672904"/>
              <a:ext cx="2117526" cy="15633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7493" y="3155697"/>
            <a:ext cx="8300582" cy="10254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5698" y="4114507"/>
            <a:ext cx="11426668" cy="18380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42760" y="5708848"/>
            <a:ext cx="9138677" cy="1025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2888" y="6510954"/>
            <a:ext cx="6428601" cy="968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621" y="7472069"/>
            <a:ext cx="13021611" cy="18646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9154" y="8380231"/>
            <a:ext cx="11505735" cy="921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9749" y="1997146"/>
            <a:ext cx="14985263" cy="6291421"/>
            <a:chOff x="1859749" y="1997146"/>
            <a:chExt cx="14985263" cy="6291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749" y="1997146"/>
              <a:ext cx="14985263" cy="62914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2660" y="806813"/>
            <a:ext cx="6848515" cy="1802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9880" y="880075"/>
            <a:ext cx="2117526" cy="1563313"/>
            <a:chOff x="5229880" y="880075"/>
            <a:chExt cx="2117526" cy="15633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5229880" y="880075"/>
              <a:ext cx="2117526" cy="1563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3103" y="2587819"/>
            <a:ext cx="1296894" cy="1296894"/>
            <a:chOff x="6443103" y="2587819"/>
            <a:chExt cx="1296894" cy="12968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3103" y="2587819"/>
              <a:ext cx="1296894" cy="12968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88" y="3456449"/>
            <a:ext cx="6586506" cy="9023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4135" y="2912374"/>
            <a:ext cx="11059439" cy="18476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87" y="3036184"/>
            <a:ext cx="5711169" cy="1427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158" y="4227235"/>
            <a:ext cx="4892204" cy="686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109" y="5901668"/>
            <a:ext cx="13423382" cy="34633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541" y="6408996"/>
            <a:ext cx="6293150" cy="14946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525" y="7587316"/>
            <a:ext cx="5138375" cy="68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031" y="5460870"/>
            <a:ext cx="16120255" cy="35714"/>
            <a:chOff x="1258031" y="5460870"/>
            <a:chExt cx="1612025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031" y="5460870"/>
              <a:ext cx="16120255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492" y="3075439"/>
            <a:ext cx="6253854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670" y="5996978"/>
            <a:ext cx="14619830" cy="26602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83593" y="4543398"/>
            <a:ext cx="8041547" cy="1228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3586" y="3331213"/>
            <a:ext cx="8840390" cy="1161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317" y="2959794"/>
            <a:ext cx="6310378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0669" y="3355650"/>
            <a:ext cx="10319896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31955" y="4453249"/>
            <a:ext cx="8018452" cy="17323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0669" y="7468481"/>
            <a:ext cx="11665658" cy="18476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0669" y="5057145"/>
            <a:ext cx="11608230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460" y="2959794"/>
            <a:ext cx="5917626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5109" y="3234264"/>
            <a:ext cx="11515344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211625" y="4180641"/>
            <a:ext cx="7826528" cy="6772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107" y="4863354"/>
            <a:ext cx="12737430" cy="34633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48" y="3986372"/>
            <a:ext cx="4458303" cy="2585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55032" y="2929449"/>
            <a:ext cx="1833230" cy="1393475"/>
            <a:chOff x="2955032" y="2929449"/>
            <a:chExt cx="1833230" cy="13934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5032" y="2929449"/>
              <a:ext cx="1833230" cy="13934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32488" y="3713450"/>
            <a:ext cx="9666411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214" y="6127759"/>
            <a:ext cx="12131210" cy="1038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2360" y="3037268"/>
            <a:ext cx="4493373" cy="4493373"/>
            <a:chOff x="2822360" y="3037268"/>
            <a:chExt cx="4493373" cy="4493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360" y="3037268"/>
              <a:ext cx="4493373" cy="4493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6025" y="2087785"/>
            <a:ext cx="6171429" cy="6171429"/>
            <a:chOff x="10236025" y="2087785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6025" y="208778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4298" y="1442098"/>
            <a:ext cx="5047656" cy="18025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450" y="4542590"/>
            <a:ext cx="15478852" cy="3315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4218" y="784475"/>
            <a:ext cx="3251501" cy="3251501"/>
            <a:chOff x="1194218" y="784475"/>
            <a:chExt cx="3251501" cy="32515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218" y="784475"/>
              <a:ext cx="3251501" cy="3251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7" y="903260"/>
            <a:ext cx="8787066" cy="19263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0261" y="2893280"/>
            <a:ext cx="1838824" cy="1583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7917" y="4344839"/>
            <a:ext cx="14540277" cy="20458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202" y="6518136"/>
            <a:ext cx="13391829" cy="2064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6031" y="705545"/>
            <a:ext cx="2122655" cy="2122655"/>
            <a:chOff x="1146031" y="705545"/>
            <a:chExt cx="2122655" cy="2122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031" y="705545"/>
              <a:ext cx="2122655" cy="2122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534048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7313" y="2933379"/>
            <a:ext cx="12302930" cy="30595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39508" y="6951757"/>
            <a:ext cx="1331770" cy="1459474"/>
            <a:chOff x="5539508" y="6951757"/>
            <a:chExt cx="1331770" cy="14594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9508" y="6951757"/>
              <a:ext cx="1331770" cy="1459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4301" y="1442098"/>
            <a:ext cx="4292618" cy="1759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8882" y="1007939"/>
            <a:ext cx="2834553" cy="2834553"/>
            <a:chOff x="1778882" y="1007939"/>
            <a:chExt cx="2834553" cy="2834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882" y="1007939"/>
              <a:ext cx="2834553" cy="2834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0867" y="4869678"/>
            <a:ext cx="11794894" cy="19739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8" y="903258"/>
            <a:ext cx="8857047" cy="1926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02617" y="921779"/>
            <a:ext cx="3973430" cy="3413124"/>
            <a:chOff x="12502617" y="921779"/>
            <a:chExt cx="3973430" cy="3413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2617" y="921779"/>
              <a:ext cx="3973430" cy="3413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0261" y="2893280"/>
            <a:ext cx="3839453" cy="15833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7917" y="4344840"/>
            <a:ext cx="9156305" cy="1152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7917" y="5675221"/>
            <a:ext cx="12512324" cy="1168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2202" y="7143136"/>
            <a:ext cx="15319772" cy="1161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8" y="903258"/>
            <a:ext cx="8857047" cy="1926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258" y="2893278"/>
            <a:ext cx="2674853" cy="16119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7916" y="4344839"/>
            <a:ext cx="13715515" cy="1161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7916" y="5675219"/>
            <a:ext cx="14441105" cy="2064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7916" y="8018136"/>
            <a:ext cx="11888486" cy="1161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33743" y="1064636"/>
            <a:ext cx="2388101" cy="2848734"/>
            <a:chOff x="14333743" y="1064636"/>
            <a:chExt cx="2388101" cy="2848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3743" y="1064636"/>
              <a:ext cx="2388101" cy="2848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0428" y="867546"/>
            <a:ext cx="8136704" cy="19358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460" y="2968632"/>
            <a:ext cx="11705026" cy="14835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4032" y="4559555"/>
            <a:ext cx="11674257" cy="20458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679" y="6685994"/>
            <a:ext cx="11088397" cy="1483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4250" y="7954726"/>
            <a:ext cx="4946066" cy="1161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9821" y="3473516"/>
            <a:ext cx="9698287" cy="10483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261" y="3605419"/>
            <a:ext cx="3800303" cy="2442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3716" y="2573933"/>
            <a:ext cx="1972352" cy="1418450"/>
            <a:chOff x="1703716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1703716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8856" y="4731252"/>
            <a:ext cx="12674801" cy="10388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4026" y="6436831"/>
            <a:ext cx="12171163" cy="18515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0537" y="2721502"/>
            <a:ext cx="9959620" cy="18380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595896"/>
            <a:ext cx="4603208" cy="2423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573933"/>
            <a:ext cx="1972352" cy="1418450"/>
            <a:chOff x="2785703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785703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9108" y="4527831"/>
            <a:ext cx="12089839" cy="1025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7985" y="5637698"/>
            <a:ext cx="12489889" cy="3634055"/>
            <a:chOff x="2967985" y="5637698"/>
            <a:chExt cx="12489889" cy="36340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7985" y="5637698"/>
              <a:ext cx="12489889" cy="3634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0536" y="2721497"/>
            <a:ext cx="9866858" cy="1847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595896"/>
            <a:ext cx="4603208" cy="2423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573933"/>
            <a:ext cx="1972352" cy="1418450"/>
            <a:chOff x="2785703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785703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4570" y="4453288"/>
            <a:ext cx="9440648" cy="10349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095" y="6394050"/>
            <a:ext cx="10250130" cy="2206306"/>
            <a:chOff x="1741095" y="6394050"/>
            <a:chExt cx="10250130" cy="2206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095" y="6394050"/>
              <a:ext cx="10250130" cy="22063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9987" y="6621554"/>
            <a:ext cx="4347115" cy="1838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88" y="7007635"/>
            <a:ext cx="1534515" cy="920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2023-04-08T18:18:51Z</dcterms:created>
  <dcterms:modified xsi:type="dcterms:W3CDTF">2023-04-08T18:18:51Z</dcterms:modified>
</cp:coreProperties>
</file>